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2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00"/>
    <a:srgbClr val="172130"/>
    <a:srgbClr val="DD7220"/>
    <a:srgbClr val="FFBB57"/>
    <a:srgbClr val="FAFAFF"/>
    <a:srgbClr val="F8F8F8"/>
    <a:srgbClr val="F8B21F"/>
    <a:srgbClr val="022F59"/>
    <a:srgbClr val="A4649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1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5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2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93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1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977A4-9492-4A12-A822-6CA2E2E6C7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3B161-75AE-42C0-A7AE-872731E02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꺾인 연결선 31"/>
          <p:cNvCxnSpPr/>
          <p:nvPr/>
        </p:nvCxnSpPr>
        <p:spPr>
          <a:xfrm>
            <a:off x="4247433" y="3651103"/>
            <a:ext cx="4159965" cy="304713"/>
          </a:xfrm>
          <a:prstGeom prst="bentConnector3">
            <a:avLst>
              <a:gd name="adj1" fmla="val 53589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16110" y="2358441"/>
            <a:ext cx="5310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solidFill>
                  <a:srgbClr val="FF9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Toothbrushing</a:t>
            </a:r>
            <a:r>
              <a:rPr lang="en-US" altLang="ko-KR" sz="3600" b="1" dirty="0" smtClean="0">
                <a:solidFill>
                  <a:srgbClr val="FF9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for Kids</a:t>
            </a:r>
            <a:endParaRPr lang="ko-KR" altLang="en-US" sz="3600" b="1" dirty="0">
              <a:solidFill>
                <a:srgbClr val="FF9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4701" y="3004772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영유아 양치 습관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90269" y="866339"/>
            <a:ext cx="2479208" cy="4859248"/>
            <a:chOff x="8258156" y="820100"/>
            <a:chExt cx="2479208" cy="4859248"/>
          </a:xfrm>
          <a:effectLst>
            <a:outerShdw blurRad="127000" dist="88900" dir="2700000" algn="tl" rotWithShape="0">
              <a:schemeClr val="bg1">
                <a:alpha val="30000"/>
              </a:schemeClr>
            </a:outerShdw>
          </a:effectLst>
        </p:grpSpPr>
        <p:grpSp>
          <p:nvGrpSpPr>
            <p:cNvPr id="8" name="Phone"/>
            <p:cNvGrpSpPr>
              <a:grpSpLocks noChangeAspect="1"/>
            </p:cNvGrpSpPr>
            <p:nvPr/>
          </p:nvGrpSpPr>
          <p:grpSpPr>
            <a:xfrm>
              <a:off x="8258156" y="820100"/>
              <a:ext cx="2479208" cy="4859248"/>
              <a:chOff x="595686" y="1262396"/>
              <a:chExt cx="2479208" cy="4859248"/>
            </a:xfrm>
          </p:grpSpPr>
          <p:sp>
            <p:nvSpPr>
              <p:cNvPr id="9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0" name="Navigation Bar"/>
            <p:cNvGrpSpPr/>
            <p:nvPr/>
          </p:nvGrpSpPr>
          <p:grpSpPr>
            <a:xfrm>
              <a:off x="8354760" y="5006598"/>
              <a:ext cx="2285999" cy="304800"/>
              <a:chOff x="1517650" y="4775200"/>
              <a:chExt cx="2286000" cy="304800"/>
            </a:xfrm>
          </p:grpSpPr>
          <p:sp>
            <p:nvSpPr>
              <p:cNvPr id="51" name="Navigation Bar Container"/>
              <p:cNvSpPr/>
              <p:nvPr/>
            </p:nvSpPr>
            <p:spPr>
              <a:xfrm>
                <a:off x="1517650" y="4775200"/>
                <a:ext cx="2286000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Back"/>
              <p:cNvSpPr>
                <a:spLocks noChangeAspect="1" noEditPoints="1"/>
              </p:cNvSpPr>
              <p:nvPr/>
            </p:nvSpPr>
            <p:spPr bwMode="auto">
              <a:xfrm>
                <a:off x="1972789" y="4873681"/>
                <a:ext cx="92772" cy="107838"/>
              </a:xfrm>
              <a:custGeom>
                <a:avLst/>
                <a:gdLst>
                  <a:gd name="T0" fmla="*/ 469 w 513"/>
                  <a:gd name="T1" fmla="*/ 592 h 593"/>
                  <a:gd name="T2" fmla="*/ 450 w 513"/>
                  <a:gd name="T3" fmla="*/ 585 h 593"/>
                  <a:gd name="T4" fmla="*/ 27 w 513"/>
                  <a:gd name="T5" fmla="*/ 338 h 593"/>
                  <a:gd name="T6" fmla="*/ 2 w 513"/>
                  <a:gd name="T7" fmla="*/ 292 h 593"/>
                  <a:gd name="T8" fmla="*/ 29 w 513"/>
                  <a:gd name="T9" fmla="*/ 254 h 593"/>
                  <a:gd name="T10" fmla="*/ 449 w 513"/>
                  <a:gd name="T11" fmla="*/ 9 h 593"/>
                  <a:gd name="T12" fmla="*/ 468 w 513"/>
                  <a:gd name="T13" fmla="*/ 1 h 593"/>
                  <a:gd name="T14" fmla="*/ 504 w 513"/>
                  <a:gd name="T15" fmla="*/ 15 h 593"/>
                  <a:gd name="T16" fmla="*/ 513 w 513"/>
                  <a:gd name="T17" fmla="*/ 37 h 593"/>
                  <a:gd name="T18" fmla="*/ 513 w 513"/>
                  <a:gd name="T19" fmla="*/ 49 h 593"/>
                  <a:gd name="T20" fmla="*/ 513 w 513"/>
                  <a:gd name="T21" fmla="*/ 553 h 593"/>
                  <a:gd name="T22" fmla="*/ 506 w 513"/>
                  <a:gd name="T23" fmla="*/ 574 h 593"/>
                  <a:gd name="T24" fmla="*/ 469 w 513"/>
                  <a:gd name="T25" fmla="*/ 592 h 593"/>
                  <a:gd name="T26" fmla="*/ 442 w 513"/>
                  <a:gd name="T27" fmla="*/ 498 h 593"/>
                  <a:gd name="T28" fmla="*/ 442 w 513"/>
                  <a:gd name="T29" fmla="*/ 93 h 593"/>
                  <a:gd name="T30" fmla="*/ 96 w 513"/>
                  <a:gd name="T31" fmla="*/ 297 h 593"/>
                  <a:gd name="T32" fmla="*/ 442 w 513"/>
                  <a:gd name="T33" fmla="*/ 498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593">
                    <a:moveTo>
                      <a:pt x="469" y="592"/>
                    </a:moveTo>
                    <a:cubicBezTo>
                      <a:pt x="458" y="590"/>
                      <a:pt x="454" y="588"/>
                      <a:pt x="450" y="585"/>
                    </a:cubicBezTo>
                    <a:lnTo>
                      <a:pt x="27" y="338"/>
                    </a:lnTo>
                    <a:cubicBezTo>
                      <a:pt x="13" y="330"/>
                      <a:pt x="0" y="311"/>
                      <a:pt x="2" y="292"/>
                    </a:cubicBezTo>
                    <a:cubicBezTo>
                      <a:pt x="5" y="273"/>
                      <a:pt x="17" y="261"/>
                      <a:pt x="29" y="254"/>
                    </a:cubicBezTo>
                    <a:lnTo>
                      <a:pt x="449" y="9"/>
                    </a:lnTo>
                    <a:cubicBezTo>
                      <a:pt x="454" y="6"/>
                      <a:pt x="458" y="2"/>
                      <a:pt x="468" y="1"/>
                    </a:cubicBezTo>
                    <a:cubicBezTo>
                      <a:pt x="478" y="0"/>
                      <a:pt x="496" y="5"/>
                      <a:pt x="504" y="15"/>
                    </a:cubicBezTo>
                    <a:cubicBezTo>
                      <a:pt x="512" y="25"/>
                      <a:pt x="512" y="32"/>
                      <a:pt x="513" y="37"/>
                    </a:cubicBezTo>
                    <a:cubicBezTo>
                      <a:pt x="513" y="42"/>
                      <a:pt x="513" y="46"/>
                      <a:pt x="513" y="49"/>
                    </a:cubicBezTo>
                    <a:cubicBezTo>
                      <a:pt x="513" y="216"/>
                      <a:pt x="513" y="388"/>
                      <a:pt x="513" y="553"/>
                    </a:cubicBezTo>
                    <a:cubicBezTo>
                      <a:pt x="513" y="557"/>
                      <a:pt x="513" y="563"/>
                      <a:pt x="506" y="574"/>
                    </a:cubicBezTo>
                    <a:cubicBezTo>
                      <a:pt x="499" y="585"/>
                      <a:pt x="479" y="593"/>
                      <a:pt x="469" y="592"/>
                    </a:cubicBezTo>
                    <a:close/>
                    <a:moveTo>
                      <a:pt x="442" y="498"/>
                    </a:moveTo>
                    <a:lnTo>
                      <a:pt x="442" y="93"/>
                    </a:lnTo>
                    <a:lnTo>
                      <a:pt x="96" y="297"/>
                    </a:lnTo>
                    <a:lnTo>
                      <a:pt x="442" y="498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Home"/>
              <p:cNvSpPr>
                <a:spLocks noChangeAspect="1" noEditPoints="1"/>
              </p:cNvSpPr>
              <p:nvPr/>
            </p:nvSpPr>
            <p:spPr bwMode="auto">
              <a:xfrm>
                <a:off x="2606335" y="4877646"/>
                <a:ext cx="99116" cy="99908"/>
              </a:xfrm>
              <a:custGeom>
                <a:avLst/>
                <a:gdLst>
                  <a:gd name="T0" fmla="*/ 276 w 551"/>
                  <a:gd name="T1" fmla="*/ 551 h 551"/>
                  <a:gd name="T2" fmla="*/ 0 w 551"/>
                  <a:gd name="T3" fmla="*/ 275 h 551"/>
                  <a:gd name="T4" fmla="*/ 276 w 551"/>
                  <a:gd name="T5" fmla="*/ 0 h 551"/>
                  <a:gd name="T6" fmla="*/ 551 w 551"/>
                  <a:gd name="T7" fmla="*/ 275 h 551"/>
                  <a:gd name="T8" fmla="*/ 276 w 551"/>
                  <a:gd name="T9" fmla="*/ 551 h 551"/>
                  <a:gd name="T10" fmla="*/ 276 w 551"/>
                  <a:gd name="T11" fmla="*/ 487 h 551"/>
                  <a:gd name="T12" fmla="*/ 488 w 551"/>
                  <a:gd name="T13" fmla="*/ 275 h 551"/>
                  <a:gd name="T14" fmla="*/ 276 w 551"/>
                  <a:gd name="T15" fmla="*/ 64 h 551"/>
                  <a:gd name="T16" fmla="*/ 64 w 551"/>
                  <a:gd name="T17" fmla="*/ 275 h 551"/>
                  <a:gd name="T18" fmla="*/ 276 w 551"/>
                  <a:gd name="T19" fmla="*/ 48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1" h="551">
                    <a:moveTo>
                      <a:pt x="276" y="551"/>
                    </a:moveTo>
                    <a:cubicBezTo>
                      <a:pt x="124" y="551"/>
                      <a:pt x="0" y="427"/>
                      <a:pt x="0" y="275"/>
                    </a:cubicBezTo>
                    <a:cubicBezTo>
                      <a:pt x="0" y="123"/>
                      <a:pt x="124" y="0"/>
                      <a:pt x="276" y="0"/>
                    </a:cubicBezTo>
                    <a:cubicBezTo>
                      <a:pt x="428" y="0"/>
                      <a:pt x="551" y="123"/>
                      <a:pt x="551" y="275"/>
                    </a:cubicBezTo>
                    <a:cubicBezTo>
                      <a:pt x="551" y="427"/>
                      <a:pt x="428" y="551"/>
                      <a:pt x="276" y="551"/>
                    </a:cubicBezTo>
                    <a:close/>
                    <a:moveTo>
                      <a:pt x="276" y="487"/>
                    </a:moveTo>
                    <a:cubicBezTo>
                      <a:pt x="393" y="487"/>
                      <a:pt x="488" y="393"/>
                      <a:pt x="488" y="275"/>
                    </a:cubicBezTo>
                    <a:cubicBezTo>
                      <a:pt x="488" y="158"/>
                      <a:pt x="393" y="64"/>
                      <a:pt x="276" y="64"/>
                    </a:cubicBezTo>
                    <a:cubicBezTo>
                      <a:pt x="158" y="64"/>
                      <a:pt x="64" y="158"/>
                      <a:pt x="64" y="275"/>
                    </a:cubicBezTo>
                    <a:cubicBezTo>
                      <a:pt x="64" y="393"/>
                      <a:pt x="158" y="487"/>
                      <a:pt x="276" y="487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Recents"/>
              <p:cNvSpPr>
                <a:spLocks noChangeAspect="1" noEditPoints="1"/>
              </p:cNvSpPr>
              <p:nvPr/>
            </p:nvSpPr>
            <p:spPr bwMode="auto">
              <a:xfrm>
                <a:off x="3247018" y="4876060"/>
                <a:ext cx="101494" cy="102287"/>
              </a:xfrm>
              <a:custGeom>
                <a:avLst/>
                <a:gdLst>
                  <a:gd name="T0" fmla="*/ 62 w 564"/>
                  <a:gd name="T1" fmla="*/ 565 h 565"/>
                  <a:gd name="T2" fmla="*/ 20 w 564"/>
                  <a:gd name="T3" fmla="*/ 547 h 565"/>
                  <a:gd name="T4" fmla="*/ 0 w 564"/>
                  <a:gd name="T5" fmla="*/ 504 h 565"/>
                  <a:gd name="T6" fmla="*/ 0 w 564"/>
                  <a:gd name="T7" fmla="*/ 61 h 565"/>
                  <a:gd name="T8" fmla="*/ 20 w 564"/>
                  <a:gd name="T9" fmla="*/ 18 h 565"/>
                  <a:gd name="T10" fmla="*/ 62 w 564"/>
                  <a:gd name="T11" fmla="*/ 0 h 565"/>
                  <a:gd name="T12" fmla="*/ 501 w 564"/>
                  <a:gd name="T13" fmla="*/ 0 h 565"/>
                  <a:gd name="T14" fmla="*/ 544 w 564"/>
                  <a:gd name="T15" fmla="*/ 18 h 565"/>
                  <a:gd name="T16" fmla="*/ 564 w 564"/>
                  <a:gd name="T17" fmla="*/ 61 h 565"/>
                  <a:gd name="T18" fmla="*/ 564 w 564"/>
                  <a:gd name="T19" fmla="*/ 504 h 565"/>
                  <a:gd name="T20" fmla="*/ 544 w 564"/>
                  <a:gd name="T21" fmla="*/ 547 h 565"/>
                  <a:gd name="T22" fmla="*/ 501 w 564"/>
                  <a:gd name="T23" fmla="*/ 565 h 565"/>
                  <a:gd name="T24" fmla="*/ 62 w 564"/>
                  <a:gd name="T25" fmla="*/ 565 h 565"/>
                  <a:gd name="T26" fmla="*/ 70 w 564"/>
                  <a:gd name="T27" fmla="*/ 494 h 565"/>
                  <a:gd name="T28" fmla="*/ 493 w 564"/>
                  <a:gd name="T29" fmla="*/ 494 h 565"/>
                  <a:gd name="T30" fmla="*/ 493 w 564"/>
                  <a:gd name="T31" fmla="*/ 71 h 565"/>
                  <a:gd name="T32" fmla="*/ 70 w 564"/>
                  <a:gd name="T33" fmla="*/ 71 h 565"/>
                  <a:gd name="T34" fmla="*/ 70 w 564"/>
                  <a:gd name="T35" fmla="*/ 49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4" h="565">
                    <a:moveTo>
                      <a:pt x="62" y="565"/>
                    </a:moveTo>
                    <a:cubicBezTo>
                      <a:pt x="44" y="565"/>
                      <a:pt x="31" y="557"/>
                      <a:pt x="20" y="547"/>
                    </a:cubicBezTo>
                    <a:cubicBezTo>
                      <a:pt x="10" y="537"/>
                      <a:pt x="0" y="524"/>
                      <a:pt x="0" y="504"/>
                    </a:cubicBezTo>
                    <a:lnTo>
                      <a:pt x="0" y="61"/>
                    </a:lnTo>
                    <a:cubicBezTo>
                      <a:pt x="0" y="41"/>
                      <a:pt x="10" y="28"/>
                      <a:pt x="20" y="18"/>
                    </a:cubicBezTo>
                    <a:cubicBezTo>
                      <a:pt x="31" y="8"/>
                      <a:pt x="44" y="0"/>
                      <a:pt x="62" y="0"/>
                    </a:cubicBezTo>
                    <a:lnTo>
                      <a:pt x="501" y="0"/>
                    </a:lnTo>
                    <a:cubicBezTo>
                      <a:pt x="519" y="0"/>
                      <a:pt x="533" y="8"/>
                      <a:pt x="544" y="18"/>
                    </a:cubicBezTo>
                    <a:cubicBezTo>
                      <a:pt x="555" y="28"/>
                      <a:pt x="564" y="41"/>
                      <a:pt x="564" y="61"/>
                    </a:cubicBezTo>
                    <a:lnTo>
                      <a:pt x="564" y="504"/>
                    </a:lnTo>
                    <a:cubicBezTo>
                      <a:pt x="564" y="524"/>
                      <a:pt x="555" y="537"/>
                      <a:pt x="544" y="547"/>
                    </a:cubicBezTo>
                    <a:cubicBezTo>
                      <a:pt x="533" y="557"/>
                      <a:pt x="519" y="565"/>
                      <a:pt x="501" y="565"/>
                    </a:cubicBezTo>
                    <a:lnTo>
                      <a:pt x="62" y="565"/>
                    </a:lnTo>
                    <a:close/>
                    <a:moveTo>
                      <a:pt x="70" y="494"/>
                    </a:moveTo>
                    <a:lnTo>
                      <a:pt x="493" y="494"/>
                    </a:lnTo>
                    <a:lnTo>
                      <a:pt x="493" y="71"/>
                    </a:lnTo>
                    <a:lnTo>
                      <a:pt x="70" y="71"/>
                    </a:lnTo>
                    <a:lnTo>
                      <a:pt x="70" y="494"/>
                    </a:ln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1" name="Status Bar"/>
            <p:cNvGrpSpPr/>
            <p:nvPr/>
          </p:nvGrpSpPr>
          <p:grpSpPr>
            <a:xfrm>
              <a:off x="8354760" y="1230410"/>
              <a:ext cx="2286000" cy="152400"/>
              <a:chOff x="595686" y="1259071"/>
              <a:chExt cx="2286000" cy="152400"/>
            </a:xfrm>
          </p:grpSpPr>
          <p:sp>
            <p:nvSpPr>
              <p:cNvPr id="72" name="System Bar Container"/>
              <p:cNvSpPr>
                <a:spLocks noChangeArrowheads="1"/>
              </p:cNvSpPr>
              <p:nvPr/>
            </p:nvSpPr>
            <p:spPr bwMode="auto">
              <a:xfrm>
                <a:off x="595686" y="1259071"/>
                <a:ext cx="2286000" cy="152400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Time"/>
              <p:cNvSpPr>
                <a:spLocks noChangeAspect="1" noEditPoints="1"/>
              </p:cNvSpPr>
              <p:nvPr/>
            </p:nvSpPr>
            <p:spPr bwMode="auto">
              <a:xfrm>
                <a:off x="2626121" y="1314082"/>
                <a:ext cx="193854" cy="61041"/>
              </a:xfrm>
              <a:custGeom>
                <a:avLst/>
                <a:gdLst>
                  <a:gd name="T0" fmla="*/ 10 w 122"/>
                  <a:gd name="T1" fmla="*/ 6 h 38"/>
                  <a:gd name="T2" fmla="*/ 14 w 122"/>
                  <a:gd name="T3" fmla="*/ 0 h 38"/>
                  <a:gd name="T4" fmla="*/ 52 w 122"/>
                  <a:gd name="T5" fmla="*/ 37 h 38"/>
                  <a:gd name="T6" fmla="*/ 40 w 122"/>
                  <a:gd name="T7" fmla="*/ 20 h 38"/>
                  <a:gd name="T8" fmla="*/ 46 w 122"/>
                  <a:gd name="T9" fmla="*/ 12 h 38"/>
                  <a:gd name="T10" fmla="*/ 44 w 122"/>
                  <a:gd name="T11" fmla="*/ 5 h 38"/>
                  <a:gd name="T12" fmla="*/ 36 w 122"/>
                  <a:gd name="T13" fmla="*/ 4 h 38"/>
                  <a:gd name="T14" fmla="*/ 32 w 122"/>
                  <a:gd name="T15" fmla="*/ 11 h 38"/>
                  <a:gd name="T16" fmla="*/ 30 w 122"/>
                  <a:gd name="T17" fmla="*/ 3 h 38"/>
                  <a:gd name="T18" fmla="*/ 44 w 122"/>
                  <a:gd name="T19" fmla="*/ 0 h 38"/>
                  <a:gd name="T20" fmla="*/ 51 w 122"/>
                  <a:gd name="T21" fmla="*/ 9 h 38"/>
                  <a:gd name="T22" fmla="*/ 46 w 122"/>
                  <a:gd name="T23" fmla="*/ 19 h 38"/>
                  <a:gd name="T24" fmla="*/ 52 w 122"/>
                  <a:gd name="T25" fmla="*/ 33 h 38"/>
                  <a:gd name="T26" fmla="*/ 58 w 122"/>
                  <a:gd name="T27" fmla="*/ 33 h 38"/>
                  <a:gd name="T28" fmla="*/ 63 w 122"/>
                  <a:gd name="T29" fmla="*/ 35 h 38"/>
                  <a:gd name="T30" fmla="*/ 58 w 122"/>
                  <a:gd name="T31" fmla="*/ 36 h 38"/>
                  <a:gd name="T32" fmla="*/ 58 w 122"/>
                  <a:gd name="T33" fmla="*/ 10 h 38"/>
                  <a:gd name="T34" fmla="*/ 63 w 122"/>
                  <a:gd name="T35" fmla="*/ 12 h 38"/>
                  <a:gd name="T36" fmla="*/ 58 w 122"/>
                  <a:gd name="T37" fmla="*/ 14 h 38"/>
                  <a:gd name="T38" fmla="*/ 80 w 122"/>
                  <a:gd name="T39" fmla="*/ 16 h 38"/>
                  <a:gd name="T40" fmla="*/ 87 w 122"/>
                  <a:gd name="T41" fmla="*/ 12 h 38"/>
                  <a:gd name="T42" fmla="*/ 81 w 122"/>
                  <a:gd name="T43" fmla="*/ 3 h 38"/>
                  <a:gd name="T44" fmla="*/ 75 w 122"/>
                  <a:gd name="T45" fmla="*/ 7 h 38"/>
                  <a:gd name="T46" fmla="*/ 70 w 122"/>
                  <a:gd name="T47" fmla="*/ 6 h 38"/>
                  <a:gd name="T48" fmla="*/ 81 w 122"/>
                  <a:gd name="T49" fmla="*/ 0 h 38"/>
                  <a:gd name="T50" fmla="*/ 91 w 122"/>
                  <a:gd name="T51" fmla="*/ 5 h 38"/>
                  <a:gd name="T52" fmla="*/ 91 w 122"/>
                  <a:gd name="T53" fmla="*/ 14 h 38"/>
                  <a:gd name="T54" fmla="*/ 89 w 122"/>
                  <a:gd name="T55" fmla="*/ 20 h 38"/>
                  <a:gd name="T56" fmla="*/ 93 w 122"/>
                  <a:gd name="T57" fmla="*/ 27 h 38"/>
                  <a:gd name="T58" fmla="*/ 85 w 122"/>
                  <a:gd name="T59" fmla="*/ 37 h 38"/>
                  <a:gd name="T60" fmla="*/ 73 w 122"/>
                  <a:gd name="T61" fmla="*/ 35 h 38"/>
                  <a:gd name="T62" fmla="*/ 74 w 122"/>
                  <a:gd name="T63" fmla="*/ 27 h 38"/>
                  <a:gd name="T64" fmla="*/ 78 w 122"/>
                  <a:gd name="T65" fmla="*/ 33 h 38"/>
                  <a:gd name="T66" fmla="*/ 86 w 122"/>
                  <a:gd name="T67" fmla="*/ 32 h 38"/>
                  <a:gd name="T68" fmla="*/ 87 w 122"/>
                  <a:gd name="T69" fmla="*/ 24 h 38"/>
                  <a:gd name="T70" fmla="*/ 80 w 122"/>
                  <a:gd name="T71" fmla="*/ 20 h 38"/>
                  <a:gd name="T72" fmla="*/ 122 w 122"/>
                  <a:gd name="T73" fmla="*/ 21 h 38"/>
                  <a:gd name="T74" fmla="*/ 115 w 122"/>
                  <a:gd name="T75" fmla="*/ 37 h 38"/>
                  <a:gd name="T76" fmla="*/ 102 w 122"/>
                  <a:gd name="T77" fmla="*/ 34 h 38"/>
                  <a:gd name="T78" fmla="*/ 99 w 122"/>
                  <a:gd name="T79" fmla="*/ 16 h 38"/>
                  <a:gd name="T80" fmla="*/ 106 w 122"/>
                  <a:gd name="T81" fmla="*/ 0 h 38"/>
                  <a:gd name="T82" fmla="*/ 119 w 122"/>
                  <a:gd name="T83" fmla="*/ 3 h 38"/>
                  <a:gd name="T84" fmla="*/ 122 w 122"/>
                  <a:gd name="T85" fmla="*/ 21 h 38"/>
                  <a:gd name="T86" fmla="*/ 116 w 122"/>
                  <a:gd name="T87" fmla="*/ 6 h 38"/>
                  <a:gd name="T88" fmla="*/ 108 w 122"/>
                  <a:gd name="T89" fmla="*/ 4 h 38"/>
                  <a:gd name="T90" fmla="*/ 104 w 122"/>
                  <a:gd name="T91" fmla="*/ 15 h 38"/>
                  <a:gd name="T92" fmla="*/ 105 w 122"/>
                  <a:gd name="T93" fmla="*/ 31 h 38"/>
                  <a:gd name="T94" fmla="*/ 114 w 122"/>
                  <a:gd name="T95" fmla="*/ 33 h 38"/>
                  <a:gd name="T96" fmla="*/ 117 w 122"/>
                  <a:gd name="T97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38">
                    <a:moveTo>
                      <a:pt x="14" y="37"/>
                    </a:move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37"/>
                    </a:lnTo>
                    <a:close/>
                    <a:moveTo>
                      <a:pt x="52" y="37"/>
                    </a:move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1" y="19"/>
                      <a:pt x="42" y="18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5" y="14"/>
                      <a:pt x="45" y="13"/>
                      <a:pt x="46" y="12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9"/>
                      <a:pt x="46" y="8"/>
                      <a:pt x="45" y="7"/>
                    </a:cubicBezTo>
                    <a:cubicBezTo>
                      <a:pt x="45" y="7"/>
                      <a:pt x="45" y="6"/>
                      <a:pt x="44" y="5"/>
                    </a:cubicBezTo>
                    <a:cubicBezTo>
                      <a:pt x="44" y="5"/>
                      <a:pt x="43" y="4"/>
                      <a:pt x="42" y="4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8" y="3"/>
                      <a:pt x="37" y="4"/>
                      <a:pt x="36" y="4"/>
                    </a:cubicBezTo>
                    <a:cubicBezTo>
                      <a:pt x="35" y="4"/>
                      <a:pt x="34" y="5"/>
                      <a:pt x="34" y="5"/>
                    </a:cubicBezTo>
                    <a:cubicBezTo>
                      <a:pt x="33" y="6"/>
                      <a:pt x="33" y="7"/>
                      <a:pt x="32" y="8"/>
                    </a:cubicBezTo>
                    <a:cubicBezTo>
                      <a:pt x="32" y="9"/>
                      <a:pt x="32" y="10"/>
                      <a:pt x="32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9" y="5"/>
                      <a:pt x="29" y="4"/>
                      <a:pt x="30" y="3"/>
                    </a:cubicBezTo>
                    <a:cubicBezTo>
                      <a:pt x="31" y="2"/>
                      <a:pt x="33" y="1"/>
                      <a:pt x="34" y="0"/>
                    </a:cubicBezTo>
                    <a:cubicBezTo>
                      <a:pt x="36" y="0"/>
                      <a:pt x="37" y="0"/>
                      <a:pt x="39" y="0"/>
                    </a:cubicBezTo>
                    <a:cubicBezTo>
                      <a:pt x="41" y="0"/>
                      <a:pt x="43" y="0"/>
                      <a:pt x="44" y="0"/>
                    </a:cubicBezTo>
                    <a:cubicBezTo>
                      <a:pt x="45" y="1"/>
                      <a:pt x="47" y="1"/>
                      <a:pt x="48" y="2"/>
                    </a:cubicBezTo>
                    <a:cubicBezTo>
                      <a:pt x="49" y="3"/>
                      <a:pt x="49" y="4"/>
                      <a:pt x="50" y="5"/>
                    </a:cubicBezTo>
                    <a:cubicBezTo>
                      <a:pt x="50" y="7"/>
                      <a:pt x="51" y="8"/>
                      <a:pt x="51" y="9"/>
                    </a:cubicBezTo>
                    <a:cubicBezTo>
                      <a:pt x="51" y="11"/>
                      <a:pt x="50" y="12"/>
                      <a:pt x="50" y="13"/>
                    </a:cubicBezTo>
                    <a:cubicBezTo>
                      <a:pt x="50" y="14"/>
                      <a:pt x="49" y="15"/>
                      <a:pt x="48" y="16"/>
                    </a:cubicBezTo>
                    <a:cubicBezTo>
                      <a:pt x="48" y="17"/>
                      <a:pt x="47" y="18"/>
                      <a:pt x="46" y="19"/>
                    </a:cubicBezTo>
                    <a:cubicBezTo>
                      <a:pt x="45" y="20"/>
                      <a:pt x="45" y="21"/>
                      <a:pt x="44" y="2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52" y="33"/>
                      <a:pt x="52" y="33"/>
                      <a:pt x="52" y="33"/>
                    </a:cubicBezTo>
                    <a:lnTo>
                      <a:pt x="52" y="37"/>
                    </a:lnTo>
                    <a:close/>
                    <a:moveTo>
                      <a:pt x="58" y="35"/>
                    </a:moveTo>
                    <a:cubicBezTo>
                      <a:pt x="58" y="34"/>
                      <a:pt x="58" y="33"/>
                      <a:pt x="58" y="33"/>
                    </a:cubicBezTo>
                    <a:cubicBezTo>
                      <a:pt x="59" y="32"/>
                      <a:pt x="59" y="32"/>
                      <a:pt x="60" y="32"/>
                    </a:cubicBezTo>
                    <a:cubicBezTo>
                      <a:pt x="61" y="32"/>
                      <a:pt x="62" y="32"/>
                      <a:pt x="63" y="33"/>
                    </a:cubicBezTo>
                    <a:cubicBezTo>
                      <a:pt x="63" y="33"/>
                      <a:pt x="63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2" y="37"/>
                      <a:pt x="61" y="37"/>
                      <a:pt x="60" y="37"/>
                    </a:cubicBezTo>
                    <a:cubicBezTo>
                      <a:pt x="59" y="37"/>
                      <a:pt x="59" y="37"/>
                      <a:pt x="58" y="36"/>
                    </a:cubicBezTo>
                    <a:cubicBezTo>
                      <a:pt x="58" y="36"/>
                      <a:pt x="58" y="35"/>
                      <a:pt x="58" y="35"/>
                    </a:cubicBezTo>
                    <a:close/>
                    <a:moveTo>
                      <a:pt x="58" y="12"/>
                    </a:moveTo>
                    <a:cubicBezTo>
                      <a:pt x="58" y="11"/>
                      <a:pt x="58" y="11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9"/>
                      <a:pt x="62" y="10"/>
                      <a:pt x="63" y="10"/>
                    </a:cubicBezTo>
                    <a:cubicBezTo>
                      <a:pt x="63" y="11"/>
                      <a:pt x="63" y="11"/>
                      <a:pt x="63" y="12"/>
                    </a:cubicBezTo>
                    <a:cubicBezTo>
                      <a:pt x="63" y="13"/>
                      <a:pt x="63" y="14"/>
                      <a:pt x="63" y="14"/>
                    </a:cubicBezTo>
                    <a:cubicBezTo>
                      <a:pt x="62" y="15"/>
                      <a:pt x="61" y="15"/>
                      <a:pt x="60" y="15"/>
                    </a:cubicBezTo>
                    <a:cubicBezTo>
                      <a:pt x="59" y="15"/>
                      <a:pt x="59" y="15"/>
                      <a:pt x="58" y="14"/>
                    </a:cubicBezTo>
                    <a:cubicBezTo>
                      <a:pt x="58" y="14"/>
                      <a:pt x="58" y="13"/>
                      <a:pt x="58" y="12"/>
                    </a:cubicBezTo>
                    <a:close/>
                    <a:moveTo>
                      <a:pt x="77" y="16"/>
                    </a:move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2" y="16"/>
                      <a:pt x="83" y="16"/>
                    </a:cubicBezTo>
                    <a:cubicBezTo>
                      <a:pt x="84" y="15"/>
                      <a:pt x="85" y="15"/>
                      <a:pt x="85" y="14"/>
                    </a:cubicBezTo>
                    <a:cubicBezTo>
                      <a:pt x="86" y="14"/>
                      <a:pt x="87" y="13"/>
                      <a:pt x="87" y="12"/>
                    </a:cubicBezTo>
                    <a:cubicBezTo>
                      <a:pt x="87" y="12"/>
                      <a:pt x="87" y="11"/>
                      <a:pt x="87" y="10"/>
                    </a:cubicBezTo>
                    <a:cubicBezTo>
                      <a:pt x="87" y="8"/>
                      <a:pt x="87" y="6"/>
                      <a:pt x="86" y="5"/>
                    </a:cubicBezTo>
                    <a:cubicBezTo>
                      <a:pt x="85" y="4"/>
                      <a:pt x="83" y="3"/>
                      <a:pt x="81" y="3"/>
                    </a:cubicBezTo>
                    <a:cubicBezTo>
                      <a:pt x="80" y="3"/>
                      <a:pt x="79" y="4"/>
                      <a:pt x="78" y="4"/>
                    </a:cubicBezTo>
                    <a:cubicBezTo>
                      <a:pt x="77" y="4"/>
                      <a:pt x="77" y="5"/>
                      <a:pt x="76" y="5"/>
                    </a:cubicBezTo>
                    <a:cubicBezTo>
                      <a:pt x="75" y="6"/>
                      <a:pt x="75" y="6"/>
                      <a:pt x="75" y="7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8"/>
                      <a:pt x="70" y="7"/>
                      <a:pt x="70" y="6"/>
                    </a:cubicBezTo>
                    <a:cubicBezTo>
                      <a:pt x="71" y="5"/>
                      <a:pt x="72" y="3"/>
                      <a:pt x="73" y="3"/>
                    </a:cubicBezTo>
                    <a:cubicBezTo>
                      <a:pt x="74" y="2"/>
                      <a:pt x="75" y="1"/>
                      <a:pt x="76" y="0"/>
                    </a:cubicBezTo>
                    <a:cubicBezTo>
                      <a:pt x="78" y="0"/>
                      <a:pt x="79" y="0"/>
                      <a:pt x="81" y="0"/>
                    </a:cubicBezTo>
                    <a:cubicBezTo>
                      <a:pt x="82" y="0"/>
                      <a:pt x="84" y="0"/>
                      <a:pt x="85" y="0"/>
                    </a:cubicBezTo>
                    <a:cubicBezTo>
                      <a:pt x="87" y="1"/>
                      <a:pt x="88" y="1"/>
                      <a:pt x="89" y="2"/>
                    </a:cubicBezTo>
                    <a:cubicBezTo>
                      <a:pt x="90" y="3"/>
                      <a:pt x="91" y="4"/>
                      <a:pt x="91" y="5"/>
                    </a:cubicBezTo>
                    <a:cubicBezTo>
                      <a:pt x="92" y="7"/>
                      <a:pt x="92" y="8"/>
                      <a:pt x="92" y="10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5"/>
                      <a:pt x="90" y="16"/>
                      <a:pt x="89" y="16"/>
                    </a:cubicBezTo>
                    <a:cubicBezTo>
                      <a:pt x="88" y="17"/>
                      <a:pt x="87" y="18"/>
                      <a:pt x="86" y="18"/>
                    </a:cubicBezTo>
                    <a:cubicBezTo>
                      <a:pt x="87" y="18"/>
                      <a:pt x="88" y="19"/>
                      <a:pt x="89" y="20"/>
                    </a:cubicBezTo>
                    <a:cubicBezTo>
                      <a:pt x="90" y="20"/>
                      <a:pt x="91" y="21"/>
                      <a:pt x="91" y="22"/>
                    </a:cubicBezTo>
                    <a:cubicBezTo>
                      <a:pt x="92" y="22"/>
                      <a:pt x="92" y="23"/>
                      <a:pt x="92" y="24"/>
                    </a:cubicBezTo>
                    <a:cubicBezTo>
                      <a:pt x="92" y="25"/>
                      <a:pt x="93" y="26"/>
                      <a:pt x="93" y="27"/>
                    </a:cubicBezTo>
                    <a:cubicBezTo>
                      <a:pt x="93" y="28"/>
                      <a:pt x="92" y="30"/>
                      <a:pt x="92" y="31"/>
                    </a:cubicBezTo>
                    <a:cubicBezTo>
                      <a:pt x="91" y="33"/>
                      <a:pt x="90" y="34"/>
                      <a:pt x="89" y="35"/>
                    </a:cubicBezTo>
                    <a:cubicBezTo>
                      <a:pt x="88" y="36"/>
                      <a:pt x="87" y="36"/>
                      <a:pt x="85" y="37"/>
                    </a:cubicBezTo>
                    <a:cubicBezTo>
                      <a:pt x="84" y="37"/>
                      <a:pt x="83" y="38"/>
                      <a:pt x="81" y="38"/>
                    </a:cubicBezTo>
                    <a:cubicBezTo>
                      <a:pt x="79" y="38"/>
                      <a:pt x="78" y="37"/>
                      <a:pt x="76" y="37"/>
                    </a:cubicBezTo>
                    <a:cubicBezTo>
                      <a:pt x="75" y="36"/>
                      <a:pt x="74" y="36"/>
                      <a:pt x="73" y="35"/>
                    </a:cubicBezTo>
                    <a:cubicBezTo>
                      <a:pt x="71" y="34"/>
                      <a:pt x="71" y="33"/>
                      <a:pt x="70" y="32"/>
                    </a:cubicBezTo>
                    <a:cubicBezTo>
                      <a:pt x="69" y="30"/>
                      <a:pt x="69" y="29"/>
                      <a:pt x="69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9"/>
                      <a:pt x="74" y="30"/>
                    </a:cubicBezTo>
                    <a:cubicBezTo>
                      <a:pt x="75" y="31"/>
                      <a:pt x="75" y="31"/>
                      <a:pt x="76" y="32"/>
                    </a:cubicBezTo>
                    <a:cubicBezTo>
                      <a:pt x="76" y="32"/>
                      <a:pt x="77" y="33"/>
                      <a:pt x="78" y="33"/>
                    </a:cubicBezTo>
                    <a:cubicBezTo>
                      <a:pt x="79" y="34"/>
                      <a:pt x="80" y="34"/>
                      <a:pt x="81" y="34"/>
                    </a:cubicBezTo>
                    <a:cubicBezTo>
                      <a:pt x="82" y="34"/>
                      <a:pt x="83" y="34"/>
                      <a:pt x="84" y="33"/>
                    </a:cubicBezTo>
                    <a:cubicBezTo>
                      <a:pt x="85" y="33"/>
                      <a:pt x="85" y="33"/>
                      <a:pt x="86" y="32"/>
                    </a:cubicBezTo>
                    <a:cubicBezTo>
                      <a:pt x="87" y="31"/>
                      <a:pt x="87" y="31"/>
                      <a:pt x="87" y="30"/>
                    </a:cubicBezTo>
                    <a:cubicBezTo>
                      <a:pt x="88" y="29"/>
                      <a:pt x="88" y="28"/>
                      <a:pt x="88" y="27"/>
                    </a:cubicBezTo>
                    <a:cubicBezTo>
                      <a:pt x="88" y="26"/>
                      <a:pt x="88" y="25"/>
                      <a:pt x="87" y="24"/>
                    </a:cubicBezTo>
                    <a:cubicBezTo>
                      <a:pt x="87" y="23"/>
                      <a:pt x="86" y="22"/>
                      <a:pt x="86" y="22"/>
                    </a:cubicBezTo>
                    <a:cubicBezTo>
                      <a:pt x="85" y="21"/>
                      <a:pt x="84" y="21"/>
                      <a:pt x="83" y="20"/>
                    </a:cubicBezTo>
                    <a:cubicBezTo>
                      <a:pt x="82" y="20"/>
                      <a:pt x="81" y="20"/>
                      <a:pt x="80" y="20"/>
                    </a:cubicBezTo>
                    <a:cubicBezTo>
                      <a:pt x="77" y="20"/>
                      <a:pt x="77" y="20"/>
                      <a:pt x="77" y="20"/>
                    </a:cubicBezTo>
                    <a:lnTo>
                      <a:pt x="77" y="16"/>
                    </a:lnTo>
                    <a:close/>
                    <a:moveTo>
                      <a:pt x="122" y="21"/>
                    </a:moveTo>
                    <a:cubicBezTo>
                      <a:pt x="122" y="24"/>
                      <a:pt x="122" y="27"/>
                      <a:pt x="121" y="29"/>
                    </a:cubicBezTo>
                    <a:cubicBezTo>
                      <a:pt x="121" y="31"/>
                      <a:pt x="120" y="33"/>
                      <a:pt x="119" y="34"/>
                    </a:cubicBezTo>
                    <a:cubicBezTo>
                      <a:pt x="118" y="35"/>
                      <a:pt x="117" y="36"/>
                      <a:pt x="115" y="37"/>
                    </a:cubicBezTo>
                    <a:cubicBezTo>
                      <a:pt x="114" y="37"/>
                      <a:pt x="112" y="38"/>
                      <a:pt x="111" y="38"/>
                    </a:cubicBezTo>
                    <a:cubicBezTo>
                      <a:pt x="109" y="38"/>
                      <a:pt x="107" y="37"/>
                      <a:pt x="106" y="37"/>
                    </a:cubicBezTo>
                    <a:cubicBezTo>
                      <a:pt x="104" y="36"/>
                      <a:pt x="103" y="35"/>
                      <a:pt x="102" y="34"/>
                    </a:cubicBezTo>
                    <a:cubicBezTo>
                      <a:pt x="101" y="33"/>
                      <a:pt x="100" y="31"/>
                      <a:pt x="100" y="29"/>
                    </a:cubicBezTo>
                    <a:cubicBezTo>
                      <a:pt x="99" y="27"/>
                      <a:pt x="99" y="24"/>
                      <a:pt x="99" y="21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3"/>
                      <a:pt x="99" y="10"/>
                      <a:pt x="100" y="8"/>
                    </a:cubicBezTo>
                    <a:cubicBezTo>
                      <a:pt x="100" y="6"/>
                      <a:pt x="101" y="4"/>
                      <a:pt x="102" y="3"/>
                    </a:cubicBezTo>
                    <a:cubicBezTo>
                      <a:pt x="103" y="2"/>
                      <a:pt x="104" y="1"/>
                      <a:pt x="106" y="0"/>
                    </a:cubicBezTo>
                    <a:cubicBezTo>
                      <a:pt x="107" y="0"/>
                      <a:pt x="109" y="0"/>
                      <a:pt x="110" y="0"/>
                    </a:cubicBezTo>
                    <a:cubicBezTo>
                      <a:pt x="112" y="0"/>
                      <a:pt x="114" y="0"/>
                      <a:pt x="115" y="0"/>
                    </a:cubicBezTo>
                    <a:cubicBezTo>
                      <a:pt x="117" y="1"/>
                      <a:pt x="118" y="2"/>
                      <a:pt x="119" y="3"/>
                    </a:cubicBezTo>
                    <a:cubicBezTo>
                      <a:pt x="120" y="4"/>
                      <a:pt x="121" y="6"/>
                      <a:pt x="121" y="8"/>
                    </a:cubicBezTo>
                    <a:cubicBezTo>
                      <a:pt x="122" y="10"/>
                      <a:pt x="122" y="13"/>
                      <a:pt x="122" y="16"/>
                    </a:cubicBezTo>
                    <a:lnTo>
                      <a:pt x="122" y="21"/>
                    </a:lnTo>
                    <a:close/>
                    <a:moveTo>
                      <a:pt x="117" y="15"/>
                    </a:moveTo>
                    <a:cubicBezTo>
                      <a:pt x="117" y="13"/>
                      <a:pt x="117" y="11"/>
                      <a:pt x="117" y="10"/>
                    </a:cubicBezTo>
                    <a:cubicBezTo>
                      <a:pt x="117" y="8"/>
                      <a:pt x="116" y="7"/>
                      <a:pt x="116" y="6"/>
                    </a:cubicBezTo>
                    <a:cubicBezTo>
                      <a:pt x="115" y="5"/>
                      <a:pt x="114" y="4"/>
                      <a:pt x="114" y="4"/>
                    </a:cubicBezTo>
                    <a:cubicBezTo>
                      <a:pt x="113" y="4"/>
                      <a:pt x="112" y="3"/>
                      <a:pt x="110" y="3"/>
                    </a:cubicBezTo>
                    <a:cubicBezTo>
                      <a:pt x="109" y="3"/>
                      <a:pt x="108" y="4"/>
                      <a:pt x="108" y="4"/>
                    </a:cubicBezTo>
                    <a:cubicBezTo>
                      <a:pt x="107" y="4"/>
                      <a:pt x="106" y="5"/>
                      <a:pt x="105" y="6"/>
                    </a:cubicBezTo>
                    <a:cubicBezTo>
                      <a:pt x="105" y="7"/>
                      <a:pt x="104" y="8"/>
                      <a:pt x="104" y="10"/>
                    </a:cubicBezTo>
                    <a:cubicBezTo>
                      <a:pt x="104" y="11"/>
                      <a:pt x="104" y="13"/>
                      <a:pt x="104" y="15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4"/>
                      <a:pt x="104" y="26"/>
                      <a:pt x="104" y="27"/>
                    </a:cubicBezTo>
                    <a:cubicBezTo>
                      <a:pt x="104" y="29"/>
                      <a:pt x="105" y="30"/>
                      <a:pt x="105" y="31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9" y="34"/>
                      <a:pt x="111" y="34"/>
                    </a:cubicBezTo>
                    <a:cubicBezTo>
                      <a:pt x="112" y="34"/>
                      <a:pt x="113" y="33"/>
                      <a:pt x="114" y="33"/>
                    </a:cubicBezTo>
                    <a:cubicBezTo>
                      <a:pt x="114" y="33"/>
                      <a:pt x="115" y="32"/>
                      <a:pt x="116" y="31"/>
                    </a:cubicBezTo>
                    <a:cubicBezTo>
                      <a:pt x="116" y="30"/>
                      <a:pt x="117" y="29"/>
                      <a:pt x="117" y="27"/>
                    </a:cubicBezTo>
                    <a:cubicBezTo>
                      <a:pt x="117" y="26"/>
                      <a:pt x="117" y="24"/>
                      <a:pt x="117" y="22"/>
                    </a:cubicBezTo>
                    <a:lnTo>
                      <a:pt x="117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4" name="Battery"/>
              <p:cNvGrpSpPr>
                <a:grpSpLocks noChangeAspect="1"/>
              </p:cNvGrpSpPr>
              <p:nvPr/>
            </p:nvGrpSpPr>
            <p:grpSpPr>
              <a:xfrm>
                <a:off x="2513769" y="1302974"/>
                <a:ext cx="50747" cy="83257"/>
                <a:chOff x="5721732" y="4486242"/>
                <a:chExt cx="50747" cy="83257"/>
              </a:xfrm>
            </p:grpSpPr>
            <p:sp>
              <p:nvSpPr>
                <p:cNvPr id="81" name="Battery Part 1"/>
                <p:cNvSpPr>
                  <a:spLocks/>
                </p:cNvSpPr>
                <p:nvPr/>
              </p:nvSpPr>
              <p:spPr bwMode="auto">
                <a:xfrm>
                  <a:off x="5721732" y="4486242"/>
                  <a:ext cx="50747" cy="45990"/>
                </a:xfrm>
                <a:custGeom>
                  <a:avLst/>
                  <a:gdLst>
                    <a:gd name="T0" fmla="*/ 282 w 282"/>
                    <a:gd name="T1" fmla="*/ 76 h 252"/>
                    <a:gd name="T2" fmla="*/ 245 w 282"/>
                    <a:gd name="T3" fmla="*/ 46 h 252"/>
                    <a:gd name="T4" fmla="*/ 197 w 282"/>
                    <a:gd name="T5" fmla="*/ 46 h 252"/>
                    <a:gd name="T6" fmla="*/ 197 w 282"/>
                    <a:gd name="T7" fmla="*/ 0 h 252"/>
                    <a:gd name="T8" fmla="*/ 85 w 282"/>
                    <a:gd name="T9" fmla="*/ 0 h 252"/>
                    <a:gd name="T10" fmla="*/ 85 w 282"/>
                    <a:gd name="T11" fmla="*/ 46 h 252"/>
                    <a:gd name="T12" fmla="*/ 37 w 282"/>
                    <a:gd name="T13" fmla="*/ 46 h 252"/>
                    <a:gd name="T14" fmla="*/ 0 w 282"/>
                    <a:gd name="T15" fmla="*/ 76 h 252"/>
                    <a:gd name="T16" fmla="*/ 0 w 282"/>
                    <a:gd name="T17" fmla="*/ 252 h 252"/>
                    <a:gd name="T18" fmla="*/ 282 w 282"/>
                    <a:gd name="T19" fmla="*/ 252 h 252"/>
                    <a:gd name="T20" fmla="*/ 282 w 282"/>
                    <a:gd name="T21" fmla="*/ 76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2" h="252">
                      <a:moveTo>
                        <a:pt x="282" y="76"/>
                      </a:moveTo>
                      <a:cubicBezTo>
                        <a:pt x="282" y="59"/>
                        <a:pt x="265" y="46"/>
                        <a:pt x="245" y="46"/>
                      </a:cubicBezTo>
                      <a:lnTo>
                        <a:pt x="197" y="46"/>
                      </a:lnTo>
                      <a:lnTo>
                        <a:pt x="197" y="0"/>
                      </a:lnTo>
                      <a:lnTo>
                        <a:pt x="85" y="0"/>
                      </a:lnTo>
                      <a:lnTo>
                        <a:pt x="85" y="46"/>
                      </a:lnTo>
                      <a:lnTo>
                        <a:pt x="37" y="46"/>
                      </a:lnTo>
                      <a:cubicBezTo>
                        <a:pt x="17" y="46"/>
                        <a:pt x="0" y="59"/>
                        <a:pt x="0" y="76"/>
                      </a:cubicBezTo>
                      <a:lnTo>
                        <a:pt x="0" y="252"/>
                      </a:lnTo>
                      <a:lnTo>
                        <a:pt x="282" y="252"/>
                      </a:lnTo>
                      <a:lnTo>
                        <a:pt x="282" y="76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2" name="Battery Part 2"/>
                <p:cNvSpPr>
                  <a:spLocks/>
                </p:cNvSpPr>
                <p:nvPr/>
              </p:nvSpPr>
              <p:spPr bwMode="auto">
                <a:xfrm>
                  <a:off x="5721732" y="4532231"/>
                  <a:ext cx="50747" cy="37268"/>
                </a:xfrm>
                <a:custGeom>
                  <a:avLst/>
                  <a:gdLst>
                    <a:gd name="T0" fmla="*/ 0 w 282"/>
                    <a:gd name="T1" fmla="*/ 0 h 206"/>
                    <a:gd name="T2" fmla="*/ 0 w 282"/>
                    <a:gd name="T3" fmla="*/ 176 h 206"/>
                    <a:gd name="T4" fmla="*/ 37 w 282"/>
                    <a:gd name="T5" fmla="*/ 206 h 206"/>
                    <a:gd name="T6" fmla="*/ 244 w 282"/>
                    <a:gd name="T7" fmla="*/ 206 h 206"/>
                    <a:gd name="T8" fmla="*/ 282 w 282"/>
                    <a:gd name="T9" fmla="*/ 176 h 206"/>
                    <a:gd name="T10" fmla="*/ 282 w 282"/>
                    <a:gd name="T11" fmla="*/ 0 h 206"/>
                    <a:gd name="T12" fmla="*/ 0 w 282"/>
                    <a:gd name="T13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2" h="206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193"/>
                        <a:pt x="17" y="206"/>
                        <a:pt x="37" y="206"/>
                      </a:cubicBezTo>
                      <a:lnTo>
                        <a:pt x="244" y="206"/>
                      </a:lnTo>
                      <a:cubicBezTo>
                        <a:pt x="265" y="206"/>
                        <a:pt x="282" y="193"/>
                        <a:pt x="282" y="176"/>
                      </a:cubicBezTo>
                      <a:lnTo>
                        <a:pt x="28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5" name="Signal Strength"/>
              <p:cNvGrpSpPr>
                <a:grpSpLocks noChangeAspect="1"/>
              </p:cNvGrpSpPr>
              <p:nvPr/>
            </p:nvGrpSpPr>
            <p:grpSpPr>
              <a:xfrm>
                <a:off x="2348841" y="1306145"/>
                <a:ext cx="76121" cy="76915"/>
                <a:chOff x="5556804" y="4492585"/>
                <a:chExt cx="76121" cy="76915"/>
              </a:xfrm>
            </p:grpSpPr>
            <p:sp>
              <p:nvSpPr>
                <p:cNvPr id="79" name="Signal Strength Part 1"/>
                <p:cNvSpPr>
                  <a:spLocks/>
                </p:cNvSpPr>
                <p:nvPr/>
              </p:nvSpPr>
              <p:spPr bwMode="auto">
                <a:xfrm>
                  <a:off x="5602001" y="4492585"/>
                  <a:ext cx="30924" cy="76914"/>
                </a:xfrm>
                <a:custGeom>
                  <a:avLst/>
                  <a:gdLst>
                    <a:gd name="T0" fmla="*/ 39 w 39"/>
                    <a:gd name="T1" fmla="*/ 0 h 97"/>
                    <a:gd name="T2" fmla="*/ 0 w 39"/>
                    <a:gd name="T3" fmla="*/ 39 h 97"/>
                    <a:gd name="T4" fmla="*/ 0 w 39"/>
                    <a:gd name="T5" fmla="*/ 97 h 97"/>
                    <a:gd name="T6" fmla="*/ 39 w 39"/>
                    <a:gd name="T7" fmla="*/ 97 h 97"/>
                    <a:gd name="T8" fmla="*/ 39 w 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97">
                      <a:moveTo>
                        <a:pt x="39" y="0"/>
                      </a:moveTo>
                      <a:lnTo>
                        <a:pt x="0" y="39"/>
                      </a:lnTo>
                      <a:lnTo>
                        <a:pt x="0" y="97"/>
                      </a:lnTo>
                      <a:lnTo>
                        <a:pt x="39" y="97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Signal Strength Part 2"/>
                <p:cNvSpPr>
                  <a:spLocks/>
                </p:cNvSpPr>
                <p:nvPr/>
              </p:nvSpPr>
              <p:spPr bwMode="auto">
                <a:xfrm>
                  <a:off x="5556804" y="4523510"/>
                  <a:ext cx="45197" cy="45990"/>
                </a:xfrm>
                <a:custGeom>
                  <a:avLst/>
                  <a:gdLst>
                    <a:gd name="T0" fmla="*/ 0 w 254"/>
                    <a:gd name="T1" fmla="*/ 254 h 254"/>
                    <a:gd name="T2" fmla="*/ 254 w 254"/>
                    <a:gd name="T3" fmla="*/ 254 h 254"/>
                    <a:gd name="T4" fmla="*/ 254 w 254"/>
                    <a:gd name="T5" fmla="*/ 0 h 254"/>
                    <a:gd name="T6" fmla="*/ 0 w 254"/>
                    <a:gd name="T7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54">
                      <a:moveTo>
                        <a:pt x="0" y="254"/>
                      </a:moveTo>
                      <a:lnTo>
                        <a:pt x="254" y="254"/>
                      </a:lnTo>
                      <a:lnTo>
                        <a:pt x="254" y="0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6" name="WiFi"/>
              <p:cNvGrpSpPr>
                <a:grpSpLocks noChangeAspect="1"/>
              </p:cNvGrpSpPr>
              <p:nvPr/>
            </p:nvGrpSpPr>
            <p:grpSpPr>
              <a:xfrm>
                <a:off x="2189463" y="1308921"/>
                <a:ext cx="89601" cy="71363"/>
                <a:chOff x="5397426" y="4495757"/>
                <a:chExt cx="89601" cy="71363"/>
              </a:xfrm>
            </p:grpSpPr>
            <p:sp>
              <p:nvSpPr>
                <p:cNvPr id="77" name="WiFi Part 1"/>
                <p:cNvSpPr>
                  <a:spLocks/>
                </p:cNvSpPr>
                <p:nvPr/>
              </p:nvSpPr>
              <p:spPr bwMode="auto">
                <a:xfrm>
                  <a:off x="5397426" y="4495757"/>
                  <a:ext cx="89601" cy="31717"/>
                </a:xfrm>
                <a:custGeom>
                  <a:avLst/>
                  <a:gdLst>
                    <a:gd name="T0" fmla="*/ 248 w 496"/>
                    <a:gd name="T1" fmla="*/ 0 h 175"/>
                    <a:gd name="T2" fmla="*/ 0 w 496"/>
                    <a:gd name="T3" fmla="*/ 86 h 175"/>
                    <a:gd name="T4" fmla="*/ 71 w 496"/>
                    <a:gd name="T5" fmla="*/ 175 h 175"/>
                    <a:gd name="T6" fmla="*/ 248 w 496"/>
                    <a:gd name="T7" fmla="*/ 113 h 175"/>
                    <a:gd name="T8" fmla="*/ 425 w 496"/>
                    <a:gd name="T9" fmla="*/ 175 h 175"/>
                    <a:gd name="T10" fmla="*/ 496 w 496"/>
                    <a:gd name="T11" fmla="*/ 86 h 175"/>
                    <a:gd name="T12" fmla="*/ 248 w 496"/>
                    <a:gd name="T13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6" h="175">
                      <a:moveTo>
                        <a:pt x="248" y="0"/>
                      </a:moveTo>
                      <a:cubicBezTo>
                        <a:pt x="104" y="0"/>
                        <a:pt x="10" y="79"/>
                        <a:pt x="0" y="86"/>
                      </a:cubicBezTo>
                      <a:lnTo>
                        <a:pt x="71" y="175"/>
                      </a:lnTo>
                      <a:cubicBezTo>
                        <a:pt x="80" y="168"/>
                        <a:pt x="147" y="113"/>
                        <a:pt x="248" y="113"/>
                      </a:cubicBezTo>
                      <a:cubicBezTo>
                        <a:pt x="348" y="113"/>
                        <a:pt x="416" y="168"/>
                        <a:pt x="425" y="175"/>
                      </a:cubicBezTo>
                      <a:lnTo>
                        <a:pt x="496" y="86"/>
                      </a:lnTo>
                      <a:cubicBezTo>
                        <a:pt x="487" y="79"/>
                        <a:pt x="391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WiFi Part 2"/>
                <p:cNvSpPr>
                  <a:spLocks/>
                </p:cNvSpPr>
                <p:nvPr/>
              </p:nvSpPr>
              <p:spPr bwMode="auto">
                <a:xfrm>
                  <a:off x="5410113" y="4516373"/>
                  <a:ext cx="64227" cy="50747"/>
                </a:xfrm>
                <a:custGeom>
                  <a:avLst/>
                  <a:gdLst>
                    <a:gd name="T0" fmla="*/ 0 w 354"/>
                    <a:gd name="T1" fmla="*/ 62 h 282"/>
                    <a:gd name="T2" fmla="*/ 177 w 354"/>
                    <a:gd name="T3" fmla="*/ 282 h 282"/>
                    <a:gd name="T4" fmla="*/ 177 w 354"/>
                    <a:gd name="T5" fmla="*/ 282 h 282"/>
                    <a:gd name="T6" fmla="*/ 177 w 354"/>
                    <a:gd name="T7" fmla="*/ 282 h 282"/>
                    <a:gd name="T8" fmla="*/ 354 w 354"/>
                    <a:gd name="T9" fmla="*/ 62 h 282"/>
                    <a:gd name="T10" fmla="*/ 177 w 354"/>
                    <a:gd name="T11" fmla="*/ 0 h 282"/>
                    <a:gd name="T12" fmla="*/ 0 w 354"/>
                    <a:gd name="T13" fmla="*/ 6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4" h="282">
                      <a:moveTo>
                        <a:pt x="0" y="62"/>
                      </a:move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177" y="282"/>
                      </a:lnTo>
                      <a:lnTo>
                        <a:pt x="354" y="62"/>
                      </a:lnTo>
                      <a:cubicBezTo>
                        <a:pt x="345" y="55"/>
                        <a:pt x="278" y="0"/>
                        <a:pt x="177" y="0"/>
                      </a:cubicBezTo>
                      <a:cubicBezTo>
                        <a:pt x="77" y="0"/>
                        <a:pt x="9" y="55"/>
                        <a:pt x="0" y="62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3704" b="6472"/>
            <a:stretch/>
          </p:blipFill>
          <p:spPr>
            <a:xfrm>
              <a:off x="8354761" y="1382548"/>
              <a:ext cx="2285998" cy="3632634"/>
            </a:xfrm>
            <a:prstGeom prst="rect">
              <a:avLst/>
            </a:prstGeom>
          </p:spPr>
        </p:pic>
      </p:grpSp>
      <p:cxnSp>
        <p:nvCxnSpPr>
          <p:cNvPr id="36" name="꺾인 연결선 35"/>
          <p:cNvCxnSpPr/>
          <p:nvPr/>
        </p:nvCxnSpPr>
        <p:spPr>
          <a:xfrm>
            <a:off x="0" y="1848549"/>
            <a:ext cx="3331545" cy="281120"/>
          </a:xfrm>
          <a:prstGeom prst="bentConnector3">
            <a:avLst>
              <a:gd name="adj1" fmla="val 34596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356932" y="58240"/>
            <a:ext cx="4926145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 r="-36832"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9769" y="387600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목적 및 제품의 특징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4585" y="1386675"/>
            <a:ext cx="9821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영유아기 아이들이 부모의 도움이 없어도 올바른 양치질 습관을 가질 수 </a:t>
            </a:r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있도록 유도하고 </a:t>
            </a:r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칫솔에 센서 부착을 통해 아이의 양치 </a:t>
            </a:r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습관을</a:t>
            </a:r>
            <a:endParaRPr lang="en-US" altLang="ko-KR" sz="1400" dirty="0" smtClean="0">
              <a:solidFill>
                <a:srgbClr val="17213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부모가 </a:t>
            </a:r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파악할 수 </a:t>
            </a:r>
            <a:r>
              <a:rPr lang="ko-KR" altLang="en-US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있게 하는 </a:t>
            </a:r>
            <a:r>
              <a:rPr lang="en-US" altLang="ko-KR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Add-on </a:t>
            </a:r>
            <a:r>
              <a:rPr lang="ko-KR" altLang="en-US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형태의 </a:t>
            </a:r>
            <a:r>
              <a:rPr lang="en-US" altLang="ko-KR" sz="1400" b="1" dirty="0" err="1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및 </a:t>
            </a:r>
            <a:r>
              <a:rPr lang="en-US" altLang="ko-KR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sz="1400" b="1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11" name="덧셈 기호 10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14" name="Picture 6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Sensor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Toothbrush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6407" y="4872655"/>
            <a:ext cx="1058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Tablet App</a:t>
            </a:r>
            <a:endParaRPr lang="en-US" altLang="ko-KR" sz="1400" dirty="0" smtClean="0">
              <a:solidFill>
                <a:srgbClr val="17213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172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8949670" y="3659992"/>
            <a:ext cx="679787" cy="1332385"/>
            <a:chOff x="8761031" y="3422643"/>
            <a:chExt cx="753321" cy="1476511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8761031" y="3422643"/>
              <a:ext cx="753321" cy="1476511"/>
              <a:chOff x="595686" y="1262396"/>
              <a:chExt cx="2479208" cy="4859248"/>
            </a:xfrm>
          </p:grpSpPr>
          <p:sp>
            <p:nvSpPr>
              <p:cNvPr id="33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/>
            <a:srcRect t="4124" b="6444"/>
            <a:stretch/>
          </p:blipFill>
          <p:spPr>
            <a:xfrm>
              <a:off x="8790384" y="3548988"/>
              <a:ext cx="694614" cy="1231727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3444227" y="26313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애니메이션을 통한</a:t>
            </a:r>
            <a:endParaRPr lang="en-US" altLang="ko-KR" sz="1400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올바른 양치 터득</a:t>
            </a:r>
            <a:endParaRPr lang="en-US" altLang="ko-KR" sz="1400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502207" y="5106100"/>
            <a:ext cx="157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Smartphone App</a:t>
            </a:r>
            <a:endParaRPr lang="en-US" altLang="ko-KR" sz="1400" dirty="0" smtClean="0">
              <a:solidFill>
                <a:srgbClr val="17213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903321" y="2753705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스마트폰을 통한 아이의</a:t>
            </a:r>
            <a:endParaRPr lang="en-US" altLang="ko-KR" sz="1400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양치 습관 확인</a:t>
            </a:r>
            <a:endParaRPr lang="en-US" altLang="ko-KR" sz="1400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5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4682" y="111026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Kid’s App</a:t>
            </a:r>
            <a:endParaRPr lang="ko-KR" altLang="en-US" dirty="0">
              <a:solidFill>
                <a:srgbClr val="17213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4847" y="111026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721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Mom’s App</a:t>
            </a:r>
            <a:endParaRPr lang="ko-KR" altLang="en-US" dirty="0">
              <a:solidFill>
                <a:srgbClr val="17213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30479" y="1593897"/>
            <a:ext cx="5062330" cy="4610782"/>
            <a:chOff x="5211433" y="1347714"/>
            <a:chExt cx="5993118" cy="545854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3849" b="6910"/>
            <a:stretch/>
          </p:blipFill>
          <p:spPr>
            <a:xfrm>
              <a:off x="5211433" y="1347714"/>
              <a:ext cx="1943882" cy="30840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t="4124" b="6444"/>
            <a:stretch/>
          </p:blipFill>
          <p:spPr>
            <a:xfrm>
              <a:off x="6621091" y="2057212"/>
              <a:ext cx="1939745" cy="30840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3951" b="6573"/>
            <a:stretch/>
          </p:blipFill>
          <p:spPr>
            <a:xfrm>
              <a:off x="7858539" y="2889725"/>
              <a:ext cx="1938819" cy="30840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3859" b="6743"/>
            <a:stretch/>
          </p:blipFill>
          <p:spPr>
            <a:xfrm>
              <a:off x="9264059" y="3722238"/>
              <a:ext cx="1940492" cy="30840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899769" y="38760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결과물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172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0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>
            <a:off x="1775286" y="2763952"/>
            <a:ext cx="866852" cy="6630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0"/>
          <a:stretch/>
        </p:blipFill>
        <p:spPr>
          <a:xfrm rot="16200000">
            <a:off x="3875107" y="2261572"/>
            <a:ext cx="1399469" cy="11866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2725267" y="4119612"/>
            <a:ext cx="1149840" cy="1003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158801" y="2261572"/>
            <a:ext cx="958888" cy="8338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9"/>
          <a:stretch/>
        </p:blipFill>
        <p:spPr>
          <a:xfrm rot="5400000">
            <a:off x="2809011" y="2501850"/>
            <a:ext cx="899223" cy="73692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98188" y="1354980"/>
            <a:ext cx="4573938" cy="706730"/>
          </a:xfrm>
          <a:prstGeom prst="roundRect">
            <a:avLst/>
          </a:prstGeom>
          <a:solidFill>
            <a:srgbClr val="172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아이가 앱을 보며 양치를 따라하게 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칫솔에 부착된 센서에서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블루투스를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통하여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아이의 양치질 정보를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전송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9"/>
          <a:stretch/>
        </p:blipFill>
        <p:spPr>
          <a:xfrm rot="13500000">
            <a:off x="3755051" y="3622885"/>
            <a:ext cx="899223" cy="736922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8100000">
            <a:off x="2068596" y="3689369"/>
            <a:ext cx="423949" cy="855897"/>
          </a:xfrm>
          <a:prstGeom prst="downArrow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98188" y="5296125"/>
            <a:ext cx="4573938" cy="706730"/>
          </a:xfrm>
          <a:prstGeom prst="roundRect">
            <a:avLst/>
          </a:prstGeom>
          <a:solidFill>
            <a:srgbClr val="172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등록된 부모의 핸드폰으로 아이의 날짜 별 양치 정보를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전송하여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부모가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아이의 양치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습관을 파악하고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아이에게 물리적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피드백을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787806" y="751114"/>
            <a:ext cx="4073052" cy="5602240"/>
            <a:chOff x="6673506" y="802896"/>
            <a:chExt cx="4073052" cy="560224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506" y="802896"/>
              <a:ext cx="4073052" cy="16671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3506" y="2464302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73507" y="4235606"/>
              <a:ext cx="4073051" cy="21695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899769" y="38760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동작 프로세스 기획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172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20173" y="1338239"/>
            <a:ext cx="4835592" cy="4946497"/>
            <a:chOff x="767023" y="1149590"/>
            <a:chExt cx="5269165" cy="48452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Mom’s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Kid’s App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8908" y="170133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Home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2326" y="268224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아이관리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170" y="268224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조작방법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5923" y="268224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양치정보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꺾인 연결선 17"/>
          <p:cNvCxnSpPr>
            <a:stCxn id="5" idx="2"/>
            <a:endCxn id="12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5" idx="2"/>
            <a:endCxn id="16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5" idx="2"/>
            <a:endCxn id="14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7663" y="3206049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부모가 아이의 양치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확인할 수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있고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조작 방법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4845" y="5394190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나이에 맞는 올바른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양치질 방법을 터득할 수 있도록 구성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01304" y="4737589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캐릭터선택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2915" y="4737589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애니메이션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9170" y="4735376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보상 획득</a:t>
            </a:r>
            <a:endParaRPr lang="en-US" altLang="ko-KR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연결선 37"/>
          <p:cNvCxnSpPr>
            <a:stCxn id="32" idx="3"/>
            <a:endCxn id="34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4" idx="3"/>
            <a:endCxn id="36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99769" y="38760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IA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5" name="꺾인 연결선 44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99769" y="1401104"/>
            <a:ext cx="5731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지식을 바탕으로 어플리케이션의 진행방식에 대한 알고리즘 작성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769" y="38760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플로우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 작성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38" y="1454081"/>
            <a:ext cx="3400165" cy="3010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14" y="1041140"/>
            <a:ext cx="3275360" cy="3010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859" b="6743"/>
          <a:stretch/>
        </p:blipFill>
        <p:spPr>
          <a:xfrm>
            <a:off x="9492381" y="3106807"/>
            <a:ext cx="1792908" cy="2849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4124" b="6444"/>
          <a:stretch/>
        </p:blipFill>
        <p:spPr>
          <a:xfrm>
            <a:off x="7702027" y="3106807"/>
            <a:ext cx="1792217" cy="2849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t="3880" b="6684"/>
          <a:stretch/>
        </p:blipFill>
        <p:spPr>
          <a:xfrm>
            <a:off x="3404819" y="3519748"/>
            <a:ext cx="1792135" cy="2849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39686" y="38760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기획 그리고 결과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>
            <a:off x="0" y="634482"/>
            <a:ext cx="1623527" cy="233265"/>
          </a:xfrm>
          <a:prstGeom prst="bentConnector3">
            <a:avLst>
              <a:gd name="adj1" fmla="val 50000"/>
            </a:avLst>
          </a:prstGeom>
          <a:ln w="19050"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171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나눔고딕</vt:lpstr>
      <vt:lpstr>나눔스퀘어</vt:lpstr>
      <vt:lpstr>나눔스퀘어 ExtraBold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21</cp:revision>
  <dcterms:created xsi:type="dcterms:W3CDTF">2017-05-13T07:36:17Z</dcterms:created>
  <dcterms:modified xsi:type="dcterms:W3CDTF">2017-05-13T12:53:28Z</dcterms:modified>
</cp:coreProperties>
</file>